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5"/>
  </p:notesMasterIdLst>
  <p:sldIdLst>
    <p:sldId id="277" r:id="rId3"/>
    <p:sldId id="260" r:id="rId4"/>
  </p:sldIdLst>
  <p:sldSz cx="9144000" cy="6858000" type="screen4x3"/>
  <p:notesSz cx="6858000" cy="9144000"/>
  <p:embeddedFontLst>
    <p:embeddedFont>
      <p:font typeface="Georgia" pitchFamily="18" charset="0"/>
      <p:regular r:id="rId6"/>
      <p:bold r:id="rId7"/>
      <p:italic r:id="rId8"/>
      <p:boldItalic r:id="rId9"/>
    </p:embeddedFont>
    <p:embeddedFont>
      <p:font typeface="Wingdings 2" pitchFamily="18" charset="2"/>
      <p:regular r:id="rId10"/>
    </p:embeddedFont>
    <p:embeddedFont>
      <p:font typeface="微軟正黑體" pitchFamily="34" charset="-120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Arial Unicode MS" pitchFamily="34" charset="-120"/>
      <p:regular r:id="rId17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</p14:sldIdLst>
        </p14:section>
        <p14:section name="製作您的簡報" id="{16378913-E5ED-4281-BAF5-F1F938CB0BED}">
          <p14:sldIdLst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89825" autoAdjust="0"/>
  </p:normalViewPr>
  <p:slideViewPr>
    <p:cSldViewPr>
      <p:cViewPr>
        <p:scale>
          <a:sx n="75" d="100"/>
          <a:sy n="75" d="100"/>
        </p:scale>
        <p:origin x="-13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251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2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5600" b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宅速配成效</a:t>
            </a:r>
            <a:endParaRPr lang="zh-TW" sz="56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5364" y="1052736"/>
            <a:ext cx="7130752" cy="3581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「宅速配」系統在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2003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月份推出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剛推出便獲得廣大客戶好評，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充分發揮高效率服務的優勢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僅五月一整個月，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成交天數便較去年同期大幅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下降了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大台北地區平均每一個案件只要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51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便可順利成交，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較去年同期的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81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天，整整縮短了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30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天；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月份亦是延續這股氣勢，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成交天數依然維持在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52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的高水平，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也較去年同期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減少了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13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，寫下成交最迅速的新紀錄。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宅速配成效</a:t>
            </a:r>
            <a:endParaRPr lang="zh-TW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pic>
        <p:nvPicPr>
          <p:cNvPr id="1026" name="Picture 2" descr="C:\Users\513\Desktop\customicondesign-office5-png\png\calendar-selection-day25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0" y="41847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513\Desktop\customicondesign-office5-png\png\calendar-selection-day25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40" y="506866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509440" y="54651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81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days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043312" y="619340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51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days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318940" y="60897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縮短</a:t>
            </a:r>
            <a:r>
              <a:rPr lang="en-US" altLang="zh-TW" b="1" dirty="0" smtClean="0">
                <a:solidFill>
                  <a:srgbClr val="FF0000"/>
                </a:solidFill>
              </a:rPr>
              <a:t>30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days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513\Desktop\customicondesign-office5-png\png\calendar-selection-day25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0" y="41847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513\Desktop\customicondesign-office5-png\png\calendar-selection-day25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6866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907260" y="54651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65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days</a:t>
            </a:r>
            <a:endParaRPr lang="zh-TW" altLang="en-US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441132" y="619340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52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days</a:t>
            </a:r>
            <a:endParaRPr lang="zh-TW" alt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716760" y="60897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縮短</a:t>
            </a:r>
            <a:r>
              <a:rPr lang="en-US" altLang="zh-TW" b="1" dirty="0" smtClean="0">
                <a:solidFill>
                  <a:srgbClr val="FF0000"/>
                </a:solidFill>
              </a:rPr>
              <a:t>13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days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51212" y="5463804"/>
            <a:ext cx="13887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2003</a:t>
            </a:r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 </a:t>
            </a:r>
            <a:r>
              <a:rPr lang="en-US" altLang="zh-TW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</a:t>
            </a:r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月</a:t>
            </a:r>
            <a:endParaRPr lang="en-US" altLang="zh-TW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18940" y="4634136"/>
            <a:ext cx="13887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2002</a:t>
            </a:r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 </a:t>
            </a:r>
            <a:r>
              <a:rPr lang="en-US" altLang="zh-TW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</a:t>
            </a:r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月</a:t>
            </a:r>
            <a:endParaRPr lang="en-US" altLang="zh-TW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699620" y="4697964"/>
            <a:ext cx="13887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2002</a:t>
            </a:r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 </a:t>
            </a:r>
            <a:r>
              <a:rPr lang="en-US" altLang="zh-TW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6</a:t>
            </a:r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月</a:t>
            </a:r>
            <a:endParaRPr lang="en-US" altLang="zh-TW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55990" y="5467972"/>
            <a:ext cx="13887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2003</a:t>
            </a:r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6</a:t>
            </a:r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月</a:t>
            </a:r>
            <a:endParaRPr lang="en-US" altLang="zh-TW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PowerPoint2010(2)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IntroducingPowerPoint2010(2)</Template>
  <TotalTime>0</TotalTime>
  <Words>225</Words>
  <Application>Microsoft Office PowerPoint</Application>
  <PresentationFormat>如螢幕大小 (4:3)</PresentationFormat>
  <Paragraphs>34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Arial</vt:lpstr>
      <vt:lpstr>新細明體</vt:lpstr>
      <vt:lpstr>Georgia</vt:lpstr>
      <vt:lpstr>Wingdings 2</vt:lpstr>
      <vt:lpstr>微軟正黑體</vt:lpstr>
      <vt:lpstr>Calibri</vt:lpstr>
      <vt:lpstr>Arial Unicode MS</vt:lpstr>
      <vt:lpstr>IntroducingPowerPoint2010(2)</vt:lpstr>
      <vt:lpstr>宅速配成效</vt:lpstr>
      <vt:lpstr>宅速配成效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2011-03-31T00:37:51Z</dcterms:created>
  <dcterms:modified xsi:type="dcterms:W3CDTF">2011-03-31T02:07:54Z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